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0"/>
  </p:notesMasterIdLst>
  <p:handoutMasterIdLst>
    <p:handoutMasterId r:id="rId11"/>
  </p:handoutMasterIdLst>
  <p:sldIdLst>
    <p:sldId id="314" r:id="rId5"/>
    <p:sldId id="315" r:id="rId6"/>
    <p:sldId id="316" r:id="rId7"/>
    <p:sldId id="317" r:id="rId8"/>
    <p:sldId id="30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F4347-7965-4CDA-8BBE-2F35848CA4F0}" v="270" dt="2024-10-18T16:10:31.109"/>
    <p1510:client id="{178A981C-E6EA-0EF9-EEBD-1C1377301526}" v="6" dt="2024-10-18T17:28:21.615"/>
    <p1510:client id="{293D083D-A61F-7895-DA7B-72F9D4EDA54B}" v="3" dt="2024-10-18T17:04:10.249"/>
    <p1510:client id="{72B3527B-9B7F-A642-5B73-7267098117ED}" v="29" dt="2024-10-18T16:20:05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ickr.com/photos/julien-reboulet/5799549246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/>
          <a:p>
            <a:r>
              <a:rPr lang="en-US"/>
              <a:t>Formula 1 Themed Business Idea</a:t>
            </a:r>
          </a:p>
        </p:txBody>
      </p:sp>
      <p:pic>
        <p:nvPicPr>
          <p:cNvPr id="3" name="Picture 2" descr="A race car on a track&#10;&#10;Description automatically generated">
            <a:extLst>
              <a:ext uri="{FF2B5EF4-FFF2-40B4-BE49-F238E27FC236}">
                <a16:creationId xmlns:a16="http://schemas.microsoft.com/office/drawing/2014/main" id="{50ED97AD-6A8C-6041-1EE5-83F22EB5D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2058" r="19943"/>
          <a:stretch/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A2FF44E-B38C-945D-9550-E7C7D8E181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4805997" cy="2389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Hassan Zaidi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/>
              <a:t>SO, which team(s) do we create the "theme" around?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According to the Data the following drivers are the most popular with viewers: Button, Hamilton, Ricciardo, Vettel, Fernando</a:t>
            </a:r>
            <a:br>
              <a:rPr lang="en-US"/>
            </a:br>
            <a:br>
              <a:rPr lang="en-US"/>
            </a:br>
            <a:r>
              <a:rPr lang="en-US"/>
              <a:t>And the following teams were the most Popular with the Fans: Mercedes, Red bull, Mclaren and Ferrari</a:t>
            </a:r>
            <a:br>
              <a:rPr lang="en-US"/>
            </a:b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/>
              <a:t>SO what does this mean?</a:t>
            </a:r>
          </a:p>
        </p:txBody>
      </p:sp>
      <p:pic>
        <p:nvPicPr>
          <p:cNvPr id="14" name="Picture Placeholder 13" descr="A person looking at a piece of paper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9" b="119"/>
          <a:stretch/>
        </p:blipFill>
        <p:spPr>
          <a:xfrm>
            <a:off x="6085840" y="-10159"/>
            <a:ext cx="6116320" cy="6868160"/>
          </a:xfr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/>
          <a:lstStyle/>
          <a:p>
            <a:r>
              <a:rPr lang="en-US"/>
              <a:t>EVENTS!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4805997" cy="2389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means that we can use these 'popular' drivers and teams to create the theme around these events to attract potential customers and provide the best value for money</a:t>
            </a:r>
          </a:p>
        </p:txBody>
      </p:sp>
      <p:pic>
        <p:nvPicPr>
          <p:cNvPr id="3" name="Picture 2" descr="2560x1440px | free download | HD wallpaper: men's red jumpsuit, Ayrton ...">
            <a:extLst>
              <a:ext uri="{FF2B5EF4-FFF2-40B4-BE49-F238E27FC236}">
                <a16:creationId xmlns:a16="http://schemas.microsoft.com/office/drawing/2014/main" id="{55412C27-D67E-6298-76C4-170128BB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2054225"/>
            <a:ext cx="5756275" cy="3892550"/>
          </a:xfrm>
          <a:prstGeom prst="rect">
            <a:avLst/>
          </a:prstGeom>
        </p:spPr>
      </p:pic>
      <p:pic>
        <p:nvPicPr>
          <p:cNvPr id="9" name="Picture Placeholder 8" descr="Person waving checked flag">
            <a:extLst>
              <a:ext uri="{FF2B5EF4-FFF2-40B4-BE49-F238E27FC236}">
                <a16:creationId xmlns:a16="http://schemas.microsoft.com/office/drawing/2014/main" id="{724CA859-735D-FE86-334F-0C46EC72EE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792" r="19792"/>
          <a:stretch/>
        </p:blipFill>
        <p:spPr>
          <a:xfrm>
            <a:off x="0" y="3175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Custom</vt:lpstr>
      <vt:lpstr>Formula 1 Themed Business Idea</vt:lpstr>
      <vt:lpstr>SO, which team(s) do we create the "theme" around?</vt:lpstr>
      <vt:lpstr>SO what does this mean?</vt:lpstr>
      <vt:lpstr>EVENTS!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2024-10-18T15:35:33Z</dcterms:created>
  <dcterms:modified xsi:type="dcterms:W3CDTF">2024-10-18T23:10:41Z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